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8" autoAdjust="0"/>
  </p:normalViewPr>
  <p:slideViewPr>
    <p:cSldViewPr snapToGrid="0">
      <p:cViewPr varScale="1">
        <p:scale>
          <a:sx n="87" d="100"/>
          <a:sy n="87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96FCF-9918-4432-A11B-1B47A25B6BE8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A1491-56A9-4859-88F5-7CFB335E1B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72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1491-56A9-4859-88F5-7CFB335E1BB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2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1491-56A9-4859-88F5-7CFB335E1BB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95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439FD-24AC-E8B9-ED43-0BA541D20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6A7469-9BAB-D52B-2F67-E7EB586D2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FB345A-AD65-D46A-6899-0E4DA3F5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74A37-53D5-562F-3B86-3D0D1852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546762-B57B-9F82-0CD0-9F89E514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FA2B9-9008-82E1-4F29-2921498D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7B7E69-5D1A-EF79-65BF-228B65714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174B87-7784-FE46-9011-39E908E6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10793A-AAC4-1E4B-80C9-76E359D5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653E0-D231-69FB-4746-5D8BC704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9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23389B-7F68-3FBF-2C1A-E354B97C1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684F5B-EAC4-0A3F-9B1F-FD5754CB7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037CEA-0D7D-B9EE-C5CA-97CEAD41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77CA98-C0A8-F5D2-4021-1FAE4BBA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81C2B9-D5EB-6A68-676B-F67EF88F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72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2E246-D386-B850-B094-0AE5B85A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BDBE6-AF37-C005-0338-ABD717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1FD4EF-25E0-1963-C192-F07D4D54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C6804E-1540-333A-031F-C964C1A1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0CD647-1DA2-BA7C-6193-BF75AA94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86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8084C-1CC2-0AC4-7DD4-D9AC4CED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9667B-D78D-2060-07B6-8FF8E45DE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51BCF4-7772-E5FC-8B44-4125A000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9C30A7-23EF-191F-FAC1-C22A76ED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DAA8CF-96D7-42D6-E55F-A6F97FDD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79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64FBE-2777-1D5C-D964-59215817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5AAA8F-D6FA-BE00-5E37-FD40F69C8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F0FD87-63EB-3B31-C649-8085E087B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B57794-95DC-DB84-E8F5-4A02A1DF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AF6E03-C05F-1FD9-8E1E-2C3A8A9C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95044E-43F0-5585-A321-ACC28DCD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20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E669C-DAE0-E866-4AFE-BF73621D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5C856F-F7E1-270B-E3F0-5C966C1D3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8C6B6D-4A3C-2523-E613-7E6A2B3A3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89A63-6AF6-AE34-B9CB-AD4D5FFEF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CA7ACA-0CC7-FE60-0BCE-33ED5DA30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6D657C-0269-49AD-94E6-DF2D6825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36DEA6-8811-722A-76EC-AC13D115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24E9B39-041D-874F-CCBC-B8F2EC83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3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906C7-1C30-779B-221C-F18A2127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EDE627-A4EC-E426-4A21-50737636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472CBB-A89E-B397-55A5-E479F2EA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8A2A3B-E08C-8079-B618-78D1014F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8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EEF75-1C9A-D278-F16C-CEB5114D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DFDCFB-7E5C-EF64-137F-525C3DCF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FE1499-A9DA-BC74-8AD9-929DE2CD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7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F8958-999B-444B-AF78-B73428CC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8B1B55-A001-DA9B-EDE6-66D4B8EB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53462C-8919-B512-BC6B-FDAE6D0C7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23C377-D8DD-72AA-D2D1-05C4217D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D09149-4CB3-CDBE-B81C-B9C40ED8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6ED1C7-A03D-2DCD-F2C7-585BA329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31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F35C1-61E4-96BD-9318-224F2FC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A165DA7-0A34-5DEC-FBE0-0AC32454F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88309B-814B-0F83-51DB-8DCD9779F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800594-DA4A-C6B6-6E13-9FDDC06A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1ED0EA-3B8D-893E-192D-90E72269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404CA9-26F4-1652-4EEB-78141C61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8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6FE7E1D-3487-E611-7C14-01AA70D0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A8A7A5-4A5B-B295-F61C-4AFEB4819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823BE8-1914-3B6A-13CD-392010F76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D607-D2C8-4B2E-B311-F7940AE80933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4BE482-F5BD-D5A5-BD6B-6A62698BA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139E1E-77B6-4BB3-1D53-F22627249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AC17-A209-4D7C-A4C9-46A9616693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5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0A908-609B-071D-687A-C0249E403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7" y="378691"/>
            <a:ext cx="7167419" cy="3629891"/>
          </a:xfrm>
        </p:spPr>
        <p:txBody>
          <a:bodyPr>
            <a:normAutofit/>
          </a:bodyPr>
          <a:lstStyle/>
          <a:p>
            <a:r>
              <a:rPr lang="fr-FR" u="sng" dirty="0">
                <a:latin typeface="Century" panose="02040604050505020304" pitchFamily="18" charset="0"/>
              </a:rPr>
              <a:t>Projet CSF : </a:t>
            </a:r>
            <a:br>
              <a:rPr lang="fr-FR" u="sng" dirty="0">
                <a:latin typeface="Century" panose="02040604050505020304" pitchFamily="18" charset="0"/>
              </a:rPr>
            </a:br>
            <a:br>
              <a:rPr lang="fr-FR" u="sng" dirty="0">
                <a:latin typeface="Century" panose="02040604050505020304" pitchFamily="18" charset="0"/>
              </a:rPr>
            </a:br>
            <a:r>
              <a:rPr lang="fr-FR" u="sng" dirty="0">
                <a:latin typeface="Century" panose="02040604050505020304" pitchFamily="18" charset="0"/>
              </a:rPr>
              <a:t>Boîte de rangement connectée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A3B33-7D96-95CE-290E-C7CDD92ED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6" y="4858326"/>
            <a:ext cx="7167419" cy="1193801"/>
          </a:xfrm>
        </p:spPr>
        <p:txBody>
          <a:bodyPr/>
          <a:lstStyle/>
          <a:p>
            <a:r>
              <a:rPr lang="fr-FR" dirty="0"/>
              <a:t>Participant : CHEVREAUX Matis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890C29-DEB1-FD27-0611-2D903D65D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2126" y="1214437"/>
            <a:ext cx="6121401" cy="459105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5788564-2FB0-ADBE-DA43-12AEA299EF94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1 / 10</a:t>
            </a:r>
          </a:p>
        </p:txBody>
      </p:sp>
    </p:spTree>
    <p:extLst>
      <p:ext uri="{BB962C8B-B14F-4D97-AF65-F5344CB8AC3E}">
        <p14:creationId xmlns:p14="http://schemas.microsoft.com/office/powerpoint/2010/main" val="105421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69E09F6-A337-67B2-FF01-F6374DC165AA}"/>
              </a:ext>
            </a:extLst>
          </p:cNvPr>
          <p:cNvSpPr txBox="1"/>
          <p:nvPr/>
        </p:nvSpPr>
        <p:spPr>
          <a:xfrm>
            <a:off x="969818" y="2151727"/>
            <a:ext cx="10252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Avez-vous des questions ? </a:t>
            </a:r>
            <a:endParaRPr lang="fr-FR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DD6E11-3B87-F978-5F29-35F28368B982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10 / 10</a:t>
            </a:r>
          </a:p>
        </p:txBody>
      </p:sp>
    </p:spTree>
    <p:extLst>
      <p:ext uri="{BB962C8B-B14F-4D97-AF65-F5344CB8AC3E}">
        <p14:creationId xmlns:p14="http://schemas.microsoft.com/office/powerpoint/2010/main" val="180964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14C9A-A9E3-EFA8-F659-EC709472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i="1" u="sng" dirty="0">
                <a:effectLst/>
                <a:latin typeface="Century" panose="02040604050505020304" pitchFamily="18" charset="0"/>
              </a:rPr>
              <a:t>Sommaire :</a:t>
            </a:r>
            <a:endParaRPr lang="fr-FR" i="1" u="sng" dirty="0">
              <a:latin typeface="Century" panose="020406040505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54795-2219-64B8-81B6-282711659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latin typeface="Calibri (Corps)"/>
              </a:rPr>
              <a:t>➢ Pourquoi avoir choisi ce projet</a:t>
            </a:r>
          </a:p>
          <a:p>
            <a:pPr marL="0" indent="0">
              <a:buNone/>
            </a:pPr>
            <a:r>
              <a:rPr lang="fr-FR" sz="3600" dirty="0">
                <a:latin typeface="Calibri (Corps)"/>
              </a:rPr>
              <a:t>➢ Quelles problèmes j’ai rencontré</a:t>
            </a:r>
          </a:p>
          <a:p>
            <a:pPr marL="0" indent="0">
              <a:buNone/>
            </a:pPr>
            <a:r>
              <a:rPr lang="fr-FR" sz="3600" dirty="0">
                <a:latin typeface="Calibri (Corps)"/>
              </a:rPr>
              <a:t>➢ Démonstration d’utilisation du projet</a:t>
            </a:r>
          </a:p>
          <a:p>
            <a:pPr marL="0" indent="0">
              <a:buNone/>
            </a:pPr>
            <a:r>
              <a:rPr lang="fr-FR" sz="3600" dirty="0">
                <a:latin typeface="Calibri (Corps)"/>
              </a:rPr>
              <a:t>➢ Liste des composants pour l’électronique</a:t>
            </a:r>
          </a:p>
          <a:p>
            <a:pPr marL="0" indent="0">
              <a:buNone/>
            </a:pPr>
            <a:r>
              <a:rPr lang="fr-FR" sz="3600" dirty="0">
                <a:latin typeface="Calibri (Corps)"/>
              </a:rPr>
              <a:t>➢ Liste des matériaux pour la boîte</a:t>
            </a:r>
          </a:p>
          <a:p>
            <a:pPr marL="0" indent="0">
              <a:buNone/>
            </a:pPr>
            <a:r>
              <a:rPr lang="fr-FR" sz="3600" dirty="0">
                <a:latin typeface="Calibri (Corps)"/>
              </a:rPr>
              <a:t>➢ Conclusions et perspectives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138B90-42BE-B0C1-EB5D-2D3503DBDED4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2 / 10</a:t>
            </a:r>
          </a:p>
        </p:txBody>
      </p:sp>
    </p:spTree>
    <p:extLst>
      <p:ext uri="{BB962C8B-B14F-4D97-AF65-F5344CB8AC3E}">
        <p14:creationId xmlns:p14="http://schemas.microsoft.com/office/powerpoint/2010/main" val="76362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342722-666B-0E5E-8AD8-B93039DB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effectLst/>
                <a:latin typeface="Century" panose="02040604050505020304" pitchFamily="18" charset="0"/>
              </a:rPr>
              <a:t>Pourquoi ce projet ? Quels objectifs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50C7FA-BD19-4128-5E92-B222E71C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i="1" u="sng" dirty="0">
                <a:latin typeface="Century" panose="02040604050505020304" pitchFamily="18" charset="0"/>
              </a:rPr>
              <a:t>O</a:t>
            </a:r>
            <a:r>
              <a:rPr lang="fr-FR" i="1" u="sng" dirty="0">
                <a:effectLst/>
                <a:latin typeface="Century" panose="02040604050505020304" pitchFamily="18" charset="0"/>
              </a:rPr>
              <a:t>bjectifs :</a:t>
            </a:r>
          </a:p>
          <a:p>
            <a:pPr marL="0" indent="0">
              <a:buNone/>
            </a:pPr>
            <a:r>
              <a:rPr lang="fr-FR" dirty="0"/>
              <a:t>		Une boîte complètement sécurisée, utilisant une carte 			magnétique pour s’ouvrir.</a:t>
            </a:r>
          </a:p>
          <a:p>
            <a:pPr marL="0" indent="0">
              <a:buNone/>
            </a:pPr>
            <a:endParaRPr lang="fr-FR" i="1" u="sng" dirty="0"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fr-FR" i="1" u="sng" dirty="0">
                <a:latin typeface="Century" panose="02040604050505020304" pitchFamily="18" charset="0"/>
              </a:rPr>
              <a:t>Motivations :</a:t>
            </a:r>
          </a:p>
          <a:p>
            <a:pPr marL="0" indent="0">
              <a:buNone/>
            </a:pPr>
            <a:r>
              <a:rPr lang="fr-FR" dirty="0"/>
              <a:t>		-Objet compact / facilement transportable</a:t>
            </a:r>
          </a:p>
          <a:p>
            <a:pPr marL="0" indent="0">
              <a:buNone/>
            </a:pPr>
            <a:r>
              <a:rPr lang="fr-FR" dirty="0"/>
              <a:t>		-Objet utilisant une communication sans fil</a:t>
            </a:r>
          </a:p>
          <a:p>
            <a:pPr marL="0" indent="0">
              <a:buNone/>
            </a:pPr>
            <a:r>
              <a:rPr lang="fr-FR" dirty="0"/>
              <a:t>		-Objet modifiable et évolutif</a:t>
            </a:r>
          </a:p>
          <a:p>
            <a:pPr marL="0" indent="0">
              <a:buNone/>
            </a:pPr>
            <a:r>
              <a:rPr lang="fr-FR" dirty="0"/>
              <a:t>		-Objet pratique et utile, pouvant être utilisé chaque jours</a:t>
            </a:r>
          </a:p>
          <a:p>
            <a:pPr marL="0" indent="0">
              <a:buNone/>
            </a:pPr>
            <a:r>
              <a:rPr lang="fr-FR" dirty="0"/>
              <a:t>		-Objet demandant différentes compétences pour sa création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98C63B-9CEF-CD3E-5396-78AD65372718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3 / 10</a:t>
            </a:r>
          </a:p>
        </p:txBody>
      </p:sp>
    </p:spTree>
    <p:extLst>
      <p:ext uri="{BB962C8B-B14F-4D97-AF65-F5344CB8AC3E}">
        <p14:creationId xmlns:p14="http://schemas.microsoft.com/office/powerpoint/2010/main" val="312538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6C1E8-4114-6F17-444C-7E8E3626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effectLst/>
                <a:latin typeface="Century" panose="02040604050505020304" pitchFamily="18" charset="0"/>
              </a:rPr>
              <a:t>Les problématiques 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F2EE5B-BBF7-9533-6B84-B8638796A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L’utilisation du lecteur de carte magnétique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La programmation dans Arduino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L’éloignement de l’université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Créer un objet avec une réelle utilité</a:t>
            </a:r>
            <a:endParaRPr lang="fr-FR" dirty="0"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L’utilisation d’instruments que je ne possède pas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Un manque de matériaux / de composants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Les coûts des matériaux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Avoir chaque composant à vue pour une démonstration claire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F6E18B-C7F0-5E3F-BE62-D6E544C8C04B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4 / 10</a:t>
            </a:r>
          </a:p>
        </p:txBody>
      </p:sp>
    </p:spTree>
    <p:extLst>
      <p:ext uri="{BB962C8B-B14F-4D97-AF65-F5344CB8AC3E}">
        <p14:creationId xmlns:p14="http://schemas.microsoft.com/office/powerpoint/2010/main" val="73473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B1EC-887E-2801-6F4E-D224EEC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latin typeface="Century" panose="02040604050505020304" pitchFamily="18" charset="0"/>
              </a:rPr>
              <a:t>Démonstration d’utilisation: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80A06-5EF2-A4A1-FE08-A409E4BF5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750" y="2280453"/>
            <a:ext cx="4718123" cy="35385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A82ED2-AEE4-2D4F-035C-2B7D1D81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4642338" cy="29790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E4BBB6B-BCFE-F920-FB8F-2E353BB8EAB9}"/>
              </a:ext>
            </a:extLst>
          </p:cNvPr>
          <p:cNvSpPr txBox="1"/>
          <p:nvPr/>
        </p:nvSpPr>
        <p:spPr>
          <a:xfrm>
            <a:off x="838200" y="1602765"/>
            <a:ext cx="46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/>
                <a:latin typeface="Calibri (Corps)"/>
              </a:rPr>
              <a:t>➢ </a:t>
            </a:r>
            <a:r>
              <a:rPr lang="fr-FR" sz="3200" i="1" dirty="0">
                <a:latin typeface="Century" panose="02040604050505020304" pitchFamily="18" charset="0"/>
              </a:rPr>
              <a:t>Si mauvais badge, la porte reste fermée</a:t>
            </a:r>
            <a:endParaRPr lang="fr-FR" sz="3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CF9DF2-742D-F9BB-E3B9-171D4C55578E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5 / 10</a:t>
            </a:r>
          </a:p>
        </p:txBody>
      </p:sp>
    </p:spTree>
    <p:extLst>
      <p:ext uri="{BB962C8B-B14F-4D97-AF65-F5344CB8AC3E}">
        <p14:creationId xmlns:p14="http://schemas.microsoft.com/office/powerpoint/2010/main" val="94279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EB1EC-887E-2801-6F4E-D224EEC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latin typeface="Century" panose="02040604050505020304" pitchFamily="18" charset="0"/>
              </a:rPr>
              <a:t>Démonstration d’utilisation: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E4BBB6B-BCFE-F920-FB8F-2E353BB8EAB9}"/>
              </a:ext>
            </a:extLst>
          </p:cNvPr>
          <p:cNvSpPr txBox="1"/>
          <p:nvPr/>
        </p:nvSpPr>
        <p:spPr>
          <a:xfrm>
            <a:off x="838200" y="1796195"/>
            <a:ext cx="4642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/>
                <a:latin typeface="Calibri (Corps)"/>
              </a:rPr>
              <a:t>➢ </a:t>
            </a:r>
            <a:r>
              <a:rPr lang="fr-FR" sz="3200" i="1" dirty="0">
                <a:latin typeface="Century" panose="02040604050505020304" pitchFamily="18" charset="0"/>
              </a:rPr>
              <a:t>Si bon badge, la porte s’ouvre</a:t>
            </a: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C8039C-CFCC-26ED-0C0A-CB55A70B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17386" y="2051810"/>
            <a:ext cx="4878948" cy="36592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E748608-DA4F-6E69-2BFA-02571A42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96054"/>
            <a:ext cx="5246070" cy="25585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441617-52A3-5F47-F14E-703B56572818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6 / 10</a:t>
            </a:r>
          </a:p>
        </p:txBody>
      </p:sp>
    </p:spTree>
    <p:extLst>
      <p:ext uri="{BB962C8B-B14F-4D97-AF65-F5344CB8AC3E}">
        <p14:creationId xmlns:p14="http://schemas.microsoft.com/office/powerpoint/2010/main" val="3451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6F5B0-F245-5111-C285-C15F7F01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latin typeface="Century" panose="02040604050505020304" pitchFamily="18" charset="0"/>
              </a:rPr>
              <a:t>Liste des composant côté électronique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7F973-E7B8-A3CC-187B-9FE08345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6913"/>
          </a:xfrm>
        </p:spPr>
        <p:txBody>
          <a:bodyPr/>
          <a:lstStyle/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Carte Arduino </a:t>
            </a:r>
            <a:r>
              <a:rPr lang="fr-FR" dirty="0" err="1"/>
              <a:t>Uno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Carte RFID RC522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broche pour carte RFID RC522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Servo-</a:t>
            </a:r>
            <a:r>
              <a:rPr lang="fr-FR" dirty="0" err="1"/>
              <a:t>motor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Loquet</a:t>
            </a: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Mini </a:t>
            </a:r>
            <a:r>
              <a:rPr lang="fr-FR" dirty="0" err="1"/>
              <a:t>breadboard</a:t>
            </a:r>
            <a:r>
              <a:rPr lang="fr-FR" dirty="0"/>
              <a:t> </a:t>
            </a:r>
            <a:r>
              <a:rPr lang="fr-FR" dirty="0" err="1"/>
              <a:t>arduino</a:t>
            </a:r>
            <a:endParaRPr lang="fr-FR" dirty="0"/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10 </a:t>
            </a:r>
            <a:r>
              <a:rPr lang="fr-FR" dirty="0" err="1"/>
              <a:t>cables</a:t>
            </a:r>
            <a:r>
              <a:rPr lang="fr-FR" dirty="0"/>
              <a:t> mâle/mâle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D7D667-6E8B-3AA9-3098-A9D1275770BB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7 / 10</a:t>
            </a:r>
          </a:p>
        </p:txBody>
      </p:sp>
    </p:spTree>
    <p:extLst>
      <p:ext uri="{BB962C8B-B14F-4D97-AF65-F5344CB8AC3E}">
        <p14:creationId xmlns:p14="http://schemas.microsoft.com/office/powerpoint/2010/main" val="146094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6F5B0-F245-5111-C285-C15F7F01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latin typeface="Century" panose="02040604050505020304" pitchFamily="18" charset="0"/>
              </a:rPr>
              <a:t>Liste des matériaux côté boîte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7F973-E7B8-A3CC-187B-9FE08345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523"/>
            <a:ext cx="10515600" cy="5033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Planche de contreplaqué 1200x600mm de 5mm d'épaisseur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Tasseau 15x15mm de 2m de longueur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2 Charnières 30x30mm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1 sachet de 40 vis de 12x2.5mm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</a:t>
            </a:r>
            <a:r>
              <a:rPr lang="fr-FR" dirty="0"/>
              <a:t>2 sachets de 25 vis de 16x3.5mm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4FF971-788B-69D6-ACD8-67001E9F350D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8 / 10</a:t>
            </a:r>
          </a:p>
        </p:txBody>
      </p:sp>
    </p:spTree>
    <p:extLst>
      <p:ext uri="{BB962C8B-B14F-4D97-AF65-F5344CB8AC3E}">
        <p14:creationId xmlns:p14="http://schemas.microsoft.com/office/powerpoint/2010/main" val="130583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BF61F-3DEF-4B07-66D2-58BCE344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u="sng" dirty="0">
                <a:latin typeface="Century" panose="02040604050505020304" pitchFamily="18" charset="0"/>
              </a:rPr>
              <a:t>Conclusions et perspectives: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E37655-28FA-A3AC-6BD7-2B9B2063F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6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Permis d’explorer plusieurs domaines de connaissances et de pratiques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Regarder d’un nouvel œil des objets électroniques</a:t>
            </a:r>
          </a:p>
          <a:p>
            <a:pPr marL="0" indent="0">
              <a:buNone/>
            </a:pPr>
            <a:endParaRPr lang="fr-FR" dirty="0">
              <a:effectLst/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Envie de continuer à travailler sur ce projet et de le perfectionner</a:t>
            </a:r>
          </a:p>
          <a:p>
            <a:pPr marL="0" indent="0">
              <a:buNone/>
            </a:pPr>
            <a:endParaRPr lang="fr-FR" dirty="0">
              <a:latin typeface="Calibri (Corps)"/>
            </a:endParaRPr>
          </a:p>
          <a:p>
            <a:pPr marL="0" indent="0">
              <a:buNone/>
            </a:pPr>
            <a:r>
              <a:rPr lang="fr-FR" dirty="0">
                <a:effectLst/>
                <a:latin typeface="Calibri (Corps)"/>
              </a:rPr>
              <a:t>➢ Envie d’aller plus loin dans la conception d’objets électroniques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D2EA17-501F-BF50-1570-99AE20100691}"/>
              </a:ext>
            </a:extLst>
          </p:cNvPr>
          <p:cNvSpPr txBox="1"/>
          <p:nvPr/>
        </p:nvSpPr>
        <p:spPr>
          <a:xfrm>
            <a:off x="10849709" y="6492875"/>
            <a:ext cx="13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9 / 10</a:t>
            </a:r>
          </a:p>
        </p:txBody>
      </p:sp>
    </p:spTree>
    <p:extLst>
      <p:ext uri="{BB962C8B-B14F-4D97-AF65-F5344CB8AC3E}">
        <p14:creationId xmlns:p14="http://schemas.microsoft.com/office/powerpoint/2010/main" val="42044924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378</Words>
  <Application>Microsoft Office PowerPoint</Application>
  <PresentationFormat>Grand écran</PresentationFormat>
  <Paragraphs>75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(Corps)</vt:lpstr>
      <vt:lpstr>Calibri Light</vt:lpstr>
      <vt:lpstr>Century</vt:lpstr>
      <vt:lpstr>Thème Office</vt:lpstr>
      <vt:lpstr>Projet CSF :   Boîte de rangement connectée</vt:lpstr>
      <vt:lpstr>Sommaire :</vt:lpstr>
      <vt:lpstr>Pourquoi ce projet ? Quels objectifs ?</vt:lpstr>
      <vt:lpstr>Les problématiques :</vt:lpstr>
      <vt:lpstr>Démonstration d’utilisation:</vt:lpstr>
      <vt:lpstr>Démonstration d’utilisation:</vt:lpstr>
      <vt:lpstr>Liste des composant côté électronique :</vt:lpstr>
      <vt:lpstr>Liste des matériaux côté boîte :</vt:lpstr>
      <vt:lpstr>Conclusions et perspectives: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CSF : Cadenas connecté</dc:title>
  <dc:creator>Matis</dc:creator>
  <cp:lastModifiedBy>Matis</cp:lastModifiedBy>
  <cp:revision>13</cp:revision>
  <dcterms:created xsi:type="dcterms:W3CDTF">2023-04-13T15:42:46Z</dcterms:created>
  <dcterms:modified xsi:type="dcterms:W3CDTF">2023-05-31T20:42:09Z</dcterms:modified>
</cp:coreProperties>
</file>